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42479913" cy="30240288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59666E"/>
    <a:srgbClr val="566873"/>
    <a:srgbClr val="46555E"/>
    <a:srgbClr val="517891"/>
    <a:srgbClr val="343F46"/>
    <a:srgbClr val="83F0F0"/>
    <a:srgbClr val="5A85A0"/>
    <a:srgbClr val="B3BEC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6764" autoAdjust="0"/>
    <p:restoredTop sz="96416" autoAdjust="0"/>
  </p:normalViewPr>
  <p:slideViewPr>
    <p:cSldViewPr snapToGrid="0" showGuides="1">
      <p:cViewPr varScale="1">
        <p:scale>
          <a:sx n="49" d="100"/>
          <a:sy n="49" d="100"/>
        </p:scale>
        <p:origin x="36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5994" y="4949049"/>
            <a:ext cx="36107926" cy="10528100"/>
          </a:xfrm>
        </p:spPr>
        <p:txBody>
          <a:bodyPr anchor="b"/>
          <a:lstStyle>
            <a:lvl1pPr algn="ctr">
              <a:defRPr sz="2645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9989" y="15883154"/>
            <a:ext cx="31859935" cy="7301067"/>
          </a:xfrm>
        </p:spPr>
        <p:txBody>
          <a:bodyPr/>
          <a:lstStyle>
            <a:lvl1pPr marL="0" indent="0" algn="ctr">
              <a:buNone/>
              <a:defRPr sz="10583"/>
            </a:lvl1pPr>
            <a:lvl2pPr marL="2016023" indent="0" algn="ctr">
              <a:buNone/>
              <a:defRPr sz="8819"/>
            </a:lvl2pPr>
            <a:lvl3pPr marL="4032047" indent="0" algn="ctr">
              <a:buNone/>
              <a:defRPr sz="7937"/>
            </a:lvl3pPr>
            <a:lvl4pPr marL="6048070" indent="0" algn="ctr">
              <a:buNone/>
              <a:defRPr sz="7055"/>
            </a:lvl4pPr>
            <a:lvl5pPr marL="8064094" indent="0" algn="ctr">
              <a:buNone/>
              <a:defRPr sz="7055"/>
            </a:lvl5pPr>
            <a:lvl6pPr marL="10080117" indent="0" algn="ctr">
              <a:buNone/>
              <a:defRPr sz="7055"/>
            </a:lvl6pPr>
            <a:lvl7pPr marL="12096140" indent="0" algn="ctr">
              <a:buNone/>
              <a:defRPr sz="7055"/>
            </a:lvl7pPr>
            <a:lvl8pPr marL="14112164" indent="0" algn="ctr">
              <a:buNone/>
              <a:defRPr sz="7055"/>
            </a:lvl8pPr>
            <a:lvl9pPr marL="16128187" indent="0" algn="ctr">
              <a:buNone/>
              <a:defRPr sz="7055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29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4939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399690" y="1610015"/>
            <a:ext cx="9159731" cy="2562724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0496" y="1610015"/>
            <a:ext cx="26948195" cy="2562724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5130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9577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8371" y="7539080"/>
            <a:ext cx="36638925" cy="12579118"/>
          </a:xfrm>
        </p:spPr>
        <p:txBody>
          <a:bodyPr anchor="b"/>
          <a:lstStyle>
            <a:lvl1pPr>
              <a:defRPr sz="2645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8371" y="20237201"/>
            <a:ext cx="36638925" cy="6615061"/>
          </a:xfrm>
        </p:spPr>
        <p:txBody>
          <a:bodyPr/>
          <a:lstStyle>
            <a:lvl1pPr marL="0" indent="0">
              <a:buNone/>
              <a:defRPr sz="10583">
                <a:solidFill>
                  <a:schemeClr val="tx1"/>
                </a:solidFill>
              </a:defRPr>
            </a:lvl1pPr>
            <a:lvl2pPr marL="2016023" indent="0">
              <a:buNone/>
              <a:defRPr sz="8819">
                <a:solidFill>
                  <a:schemeClr val="tx1">
                    <a:tint val="75000"/>
                  </a:schemeClr>
                </a:solidFill>
              </a:defRPr>
            </a:lvl2pPr>
            <a:lvl3pPr marL="4032047" indent="0">
              <a:buNone/>
              <a:defRPr sz="7937">
                <a:solidFill>
                  <a:schemeClr val="tx1">
                    <a:tint val="75000"/>
                  </a:schemeClr>
                </a:solidFill>
              </a:defRPr>
            </a:lvl3pPr>
            <a:lvl4pPr marL="604807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4pPr>
            <a:lvl5pPr marL="8064094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5pPr>
            <a:lvl6pPr marL="10080117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6pPr>
            <a:lvl7pPr marL="12096140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7pPr>
            <a:lvl8pPr marL="14112164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8pPr>
            <a:lvl9pPr marL="16128187" indent="0">
              <a:buNone/>
              <a:defRPr sz="705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1558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0494" y="8050077"/>
            <a:ext cx="18053963" cy="19187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505456" y="8050077"/>
            <a:ext cx="18053963" cy="1918718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133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1610022"/>
            <a:ext cx="36638925" cy="58450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31" y="7413073"/>
            <a:ext cx="17970992" cy="3633032"/>
          </a:xfrm>
        </p:spPr>
        <p:txBody>
          <a:bodyPr anchor="b"/>
          <a:lstStyle>
            <a:lvl1pPr marL="0" indent="0">
              <a:buNone/>
              <a:defRPr sz="10583" b="1"/>
            </a:lvl1pPr>
            <a:lvl2pPr marL="2016023" indent="0">
              <a:buNone/>
              <a:defRPr sz="8819" b="1"/>
            </a:lvl2pPr>
            <a:lvl3pPr marL="4032047" indent="0">
              <a:buNone/>
              <a:defRPr sz="7937" b="1"/>
            </a:lvl3pPr>
            <a:lvl4pPr marL="6048070" indent="0">
              <a:buNone/>
              <a:defRPr sz="7055" b="1"/>
            </a:lvl4pPr>
            <a:lvl5pPr marL="8064094" indent="0">
              <a:buNone/>
              <a:defRPr sz="7055" b="1"/>
            </a:lvl5pPr>
            <a:lvl6pPr marL="10080117" indent="0">
              <a:buNone/>
              <a:defRPr sz="7055" b="1"/>
            </a:lvl6pPr>
            <a:lvl7pPr marL="12096140" indent="0">
              <a:buNone/>
              <a:defRPr sz="7055" b="1"/>
            </a:lvl7pPr>
            <a:lvl8pPr marL="14112164" indent="0">
              <a:buNone/>
              <a:defRPr sz="7055" b="1"/>
            </a:lvl8pPr>
            <a:lvl9pPr marL="16128187" indent="0">
              <a:buNone/>
              <a:defRPr sz="705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6031" y="11046105"/>
            <a:ext cx="17970992" cy="162471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505458" y="7413073"/>
            <a:ext cx="18059496" cy="3633032"/>
          </a:xfrm>
        </p:spPr>
        <p:txBody>
          <a:bodyPr anchor="b"/>
          <a:lstStyle>
            <a:lvl1pPr marL="0" indent="0">
              <a:buNone/>
              <a:defRPr sz="10583" b="1"/>
            </a:lvl1pPr>
            <a:lvl2pPr marL="2016023" indent="0">
              <a:buNone/>
              <a:defRPr sz="8819" b="1"/>
            </a:lvl2pPr>
            <a:lvl3pPr marL="4032047" indent="0">
              <a:buNone/>
              <a:defRPr sz="7937" b="1"/>
            </a:lvl3pPr>
            <a:lvl4pPr marL="6048070" indent="0">
              <a:buNone/>
              <a:defRPr sz="7055" b="1"/>
            </a:lvl4pPr>
            <a:lvl5pPr marL="8064094" indent="0">
              <a:buNone/>
              <a:defRPr sz="7055" b="1"/>
            </a:lvl5pPr>
            <a:lvl6pPr marL="10080117" indent="0">
              <a:buNone/>
              <a:defRPr sz="7055" b="1"/>
            </a:lvl6pPr>
            <a:lvl7pPr marL="12096140" indent="0">
              <a:buNone/>
              <a:defRPr sz="7055" b="1"/>
            </a:lvl7pPr>
            <a:lvl8pPr marL="14112164" indent="0">
              <a:buNone/>
              <a:defRPr sz="7055" b="1"/>
            </a:lvl8pPr>
            <a:lvl9pPr marL="16128187" indent="0">
              <a:buNone/>
              <a:defRPr sz="7055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505458" y="11046105"/>
            <a:ext cx="18059496" cy="162471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941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9465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5493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2016019"/>
            <a:ext cx="13700878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9496" y="4354048"/>
            <a:ext cx="21505456" cy="21490205"/>
          </a:xfrm>
        </p:spPr>
        <p:txBody>
          <a:bodyPr/>
          <a:lstStyle>
            <a:lvl1pPr>
              <a:defRPr sz="14110"/>
            </a:lvl1pPr>
            <a:lvl2pPr>
              <a:defRPr sz="12347"/>
            </a:lvl2pPr>
            <a:lvl3pPr>
              <a:defRPr sz="10583"/>
            </a:lvl3pPr>
            <a:lvl4pPr>
              <a:defRPr sz="8819"/>
            </a:lvl4pPr>
            <a:lvl5pPr>
              <a:defRPr sz="8819"/>
            </a:lvl5pPr>
            <a:lvl6pPr>
              <a:defRPr sz="8819"/>
            </a:lvl6pPr>
            <a:lvl7pPr>
              <a:defRPr sz="8819"/>
            </a:lvl7pPr>
            <a:lvl8pPr>
              <a:defRPr sz="8819"/>
            </a:lvl8pPr>
            <a:lvl9pPr>
              <a:defRPr sz="881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7" y="9072087"/>
            <a:ext cx="13700878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023" indent="0">
              <a:buNone/>
              <a:defRPr sz="6173"/>
            </a:lvl2pPr>
            <a:lvl3pPr marL="4032047" indent="0">
              <a:buNone/>
              <a:defRPr sz="5291"/>
            </a:lvl3pPr>
            <a:lvl4pPr marL="6048070" indent="0">
              <a:buNone/>
              <a:defRPr sz="4410"/>
            </a:lvl4pPr>
            <a:lvl5pPr marL="8064094" indent="0">
              <a:buNone/>
              <a:defRPr sz="4410"/>
            </a:lvl5pPr>
            <a:lvl6pPr marL="10080117" indent="0">
              <a:buNone/>
              <a:defRPr sz="4410"/>
            </a:lvl6pPr>
            <a:lvl7pPr marL="12096140" indent="0">
              <a:buNone/>
              <a:defRPr sz="4410"/>
            </a:lvl7pPr>
            <a:lvl8pPr marL="14112164" indent="0">
              <a:buNone/>
              <a:defRPr sz="4410"/>
            </a:lvl8pPr>
            <a:lvl9pPr marL="16128187" indent="0">
              <a:buNone/>
              <a:defRPr sz="441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4592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27" y="2016019"/>
            <a:ext cx="13700878" cy="7056067"/>
          </a:xfrm>
        </p:spPr>
        <p:txBody>
          <a:bodyPr anchor="b"/>
          <a:lstStyle>
            <a:lvl1pPr>
              <a:defRPr sz="1411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59496" y="4354048"/>
            <a:ext cx="21505456" cy="21490205"/>
          </a:xfrm>
        </p:spPr>
        <p:txBody>
          <a:bodyPr anchor="t"/>
          <a:lstStyle>
            <a:lvl1pPr marL="0" indent="0">
              <a:buNone/>
              <a:defRPr sz="14110"/>
            </a:lvl1pPr>
            <a:lvl2pPr marL="2016023" indent="0">
              <a:buNone/>
              <a:defRPr sz="12347"/>
            </a:lvl2pPr>
            <a:lvl3pPr marL="4032047" indent="0">
              <a:buNone/>
              <a:defRPr sz="10583"/>
            </a:lvl3pPr>
            <a:lvl4pPr marL="6048070" indent="0">
              <a:buNone/>
              <a:defRPr sz="8819"/>
            </a:lvl4pPr>
            <a:lvl5pPr marL="8064094" indent="0">
              <a:buNone/>
              <a:defRPr sz="8819"/>
            </a:lvl5pPr>
            <a:lvl6pPr marL="10080117" indent="0">
              <a:buNone/>
              <a:defRPr sz="8819"/>
            </a:lvl6pPr>
            <a:lvl7pPr marL="12096140" indent="0">
              <a:buNone/>
              <a:defRPr sz="8819"/>
            </a:lvl7pPr>
            <a:lvl8pPr marL="14112164" indent="0">
              <a:buNone/>
              <a:defRPr sz="8819"/>
            </a:lvl8pPr>
            <a:lvl9pPr marL="16128187" indent="0">
              <a:buNone/>
              <a:defRPr sz="881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26027" y="9072087"/>
            <a:ext cx="13700878" cy="16807162"/>
          </a:xfrm>
        </p:spPr>
        <p:txBody>
          <a:bodyPr/>
          <a:lstStyle>
            <a:lvl1pPr marL="0" indent="0">
              <a:buNone/>
              <a:defRPr sz="7055"/>
            </a:lvl1pPr>
            <a:lvl2pPr marL="2016023" indent="0">
              <a:buNone/>
              <a:defRPr sz="6173"/>
            </a:lvl2pPr>
            <a:lvl3pPr marL="4032047" indent="0">
              <a:buNone/>
              <a:defRPr sz="5291"/>
            </a:lvl3pPr>
            <a:lvl4pPr marL="6048070" indent="0">
              <a:buNone/>
              <a:defRPr sz="4410"/>
            </a:lvl4pPr>
            <a:lvl5pPr marL="8064094" indent="0">
              <a:buNone/>
              <a:defRPr sz="4410"/>
            </a:lvl5pPr>
            <a:lvl6pPr marL="10080117" indent="0">
              <a:buNone/>
              <a:defRPr sz="4410"/>
            </a:lvl6pPr>
            <a:lvl7pPr marL="12096140" indent="0">
              <a:buNone/>
              <a:defRPr sz="4410"/>
            </a:lvl7pPr>
            <a:lvl8pPr marL="14112164" indent="0">
              <a:buNone/>
              <a:defRPr sz="4410"/>
            </a:lvl8pPr>
            <a:lvl9pPr marL="16128187" indent="0">
              <a:buNone/>
              <a:defRPr sz="441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3088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0494" y="1610022"/>
            <a:ext cx="36638925" cy="584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94" y="8050077"/>
            <a:ext cx="36638925" cy="1918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20494" y="28028274"/>
            <a:ext cx="955798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2387A-DBF6-41A1-9A74-384E60B27321}" type="datetimeFigureOut">
              <a:rPr lang="pt-PT" smtClean="0"/>
              <a:t>08/06/21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071471" y="28028274"/>
            <a:ext cx="14336971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001439" y="28028274"/>
            <a:ext cx="9557980" cy="16100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1F024-2F42-4D36-826F-1AD2C626AC4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0617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032047" rtl="0" eaLnBrk="1" latinLnBrk="0" hangingPunct="1">
        <a:lnSpc>
          <a:spcPct val="90000"/>
        </a:lnSpc>
        <a:spcBef>
          <a:spcPct val="0"/>
        </a:spcBef>
        <a:buNone/>
        <a:defRPr sz="1940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8012" indent="-1008012" algn="l" defTabSz="4032047" rtl="0" eaLnBrk="1" latinLnBrk="0" hangingPunct="1">
        <a:lnSpc>
          <a:spcPct val="90000"/>
        </a:lnSpc>
        <a:spcBef>
          <a:spcPts val="4410"/>
        </a:spcBef>
        <a:buFont typeface="Arial" panose="020B0604020202020204" pitchFamily="34" charset="0"/>
        <a:buChar char="•"/>
        <a:defRPr sz="12347" kern="1200">
          <a:solidFill>
            <a:schemeClr val="tx1"/>
          </a:solidFill>
          <a:latin typeface="+mn-lt"/>
          <a:ea typeface="+mn-ea"/>
          <a:cs typeface="+mn-cs"/>
        </a:defRPr>
      </a:lvl1pPr>
      <a:lvl2pPr marL="3024035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10583" kern="1200">
          <a:solidFill>
            <a:schemeClr val="tx1"/>
          </a:solidFill>
          <a:latin typeface="+mn-lt"/>
          <a:ea typeface="+mn-ea"/>
          <a:cs typeface="+mn-cs"/>
        </a:defRPr>
      </a:lvl2pPr>
      <a:lvl3pPr marL="504005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3pPr>
      <a:lvl4pPr marL="7056082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4pPr>
      <a:lvl5pPr marL="9072105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5pPr>
      <a:lvl6pPr marL="1108812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6pPr>
      <a:lvl7pPr marL="13104152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7pPr>
      <a:lvl8pPr marL="15120176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8pPr>
      <a:lvl9pPr marL="17136199" indent="-1008012" algn="l" defTabSz="4032047" rtl="0" eaLnBrk="1" latinLnBrk="0" hangingPunct="1">
        <a:lnSpc>
          <a:spcPct val="90000"/>
        </a:lnSpc>
        <a:spcBef>
          <a:spcPts val="220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2016023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403204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3pPr>
      <a:lvl4pPr marL="604807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4pPr>
      <a:lvl5pPr marL="8064094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5pPr>
      <a:lvl6pPr marL="1008011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6pPr>
      <a:lvl7pPr marL="12096140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7pPr>
      <a:lvl8pPr marL="14112164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8pPr>
      <a:lvl9pPr marL="16128187" algn="l" defTabSz="4032047" rtl="0" eaLnBrk="1" latinLnBrk="0" hangingPunct="1">
        <a:defRPr sz="7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tângulo: Cantos Arredondados 13">
            <a:extLst>
              <a:ext uri="{FF2B5EF4-FFF2-40B4-BE49-F238E27FC236}">
                <a16:creationId xmlns:a16="http://schemas.microsoft.com/office/drawing/2014/main" id="{A23B2B72-BF2C-4018-87D0-9BB44999FA87}"/>
              </a:ext>
            </a:extLst>
          </p:cNvPr>
          <p:cNvSpPr/>
          <p:nvPr/>
        </p:nvSpPr>
        <p:spPr>
          <a:xfrm>
            <a:off x="24754416" y="8076298"/>
            <a:ext cx="6938989" cy="720729"/>
          </a:xfrm>
          <a:prstGeom prst="roundRect">
            <a:avLst>
              <a:gd name="adj" fmla="val 1044"/>
            </a:avLst>
          </a:prstGeom>
          <a:solidFill>
            <a:srgbClr val="F2F2F2"/>
          </a:solidFill>
          <a:ln w="6350">
            <a:solidFill>
              <a:srgbClr val="596B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4" tIns="205019" rIns="153764" bIns="205019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993" b="1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Figure 2 </a:t>
            </a:r>
            <a:r>
              <a:rPr lang="en-US" sz="1993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– Another way of displaying figures.</a:t>
            </a:r>
          </a:p>
        </p:txBody>
      </p:sp>
      <p:sp>
        <p:nvSpPr>
          <p:cNvPr id="90" name="Retângulo 8">
            <a:extLst>
              <a:ext uri="{FF2B5EF4-FFF2-40B4-BE49-F238E27FC236}">
                <a16:creationId xmlns:a16="http://schemas.microsoft.com/office/drawing/2014/main" id="{8DE48976-83D8-4A85-827F-AE1A1669E9FA}"/>
              </a:ext>
            </a:extLst>
          </p:cNvPr>
          <p:cNvSpPr/>
          <p:nvPr/>
        </p:nvSpPr>
        <p:spPr>
          <a:xfrm>
            <a:off x="10476340" y="29034929"/>
            <a:ext cx="13703566" cy="1205242"/>
          </a:xfrm>
          <a:prstGeom prst="rect">
            <a:avLst/>
          </a:prstGeom>
          <a:solidFill>
            <a:srgbClr val="F2F2F2"/>
          </a:solidFill>
          <a:ln w="12700">
            <a:miter lim="400000"/>
          </a:ln>
        </p:spPr>
        <p:txBody>
          <a:bodyPr lIns="256274" tIns="256274" rIns="256274" bIns="256274" anchor="ctr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81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cs typeface="Arial" panose="020B0604020202020204" pitchFamily="34" charset="0"/>
              </a:rPr>
              <a:t>Funding</a:t>
            </a:r>
          </a:p>
          <a:p>
            <a:pPr lvl="0">
              <a:lnSpc>
                <a:spcPct val="120000"/>
              </a:lnSpc>
            </a:pPr>
            <a:r>
              <a:rPr lang="en-US" sz="1281" dirty="0">
                <a:solidFill>
                  <a:srgbClr val="343F46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 research work was funded by ….</a:t>
            </a:r>
          </a:p>
          <a:p>
            <a:pPr lvl="0">
              <a:lnSpc>
                <a:spcPct val="120000"/>
              </a:lnSpc>
            </a:pPr>
            <a:endParaRPr lang="en-US" sz="1281" dirty="0">
              <a:solidFill>
                <a:srgbClr val="343F46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id="{363FB3B7-FAF7-4FF9-93F7-7C410650A50A}"/>
              </a:ext>
            </a:extLst>
          </p:cNvPr>
          <p:cNvSpPr/>
          <p:nvPr/>
        </p:nvSpPr>
        <p:spPr>
          <a:xfrm>
            <a:off x="6342410" y="0"/>
            <a:ext cx="36137503" cy="3052083"/>
          </a:xfrm>
          <a:prstGeom prst="rect">
            <a:avLst/>
          </a:prstGeom>
          <a:solidFill>
            <a:srgbClr val="2F4654"/>
          </a:solidFill>
          <a:ln w="12700">
            <a:miter lim="400000"/>
          </a:ln>
        </p:spPr>
        <p:txBody>
          <a:bodyPr lIns="32546" rIns="325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81" dirty="0"/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E77F27A8-3DEF-4D8D-9223-FD230E8FE67D}"/>
              </a:ext>
            </a:extLst>
          </p:cNvPr>
          <p:cNvSpPr txBox="1"/>
          <p:nvPr/>
        </p:nvSpPr>
        <p:spPr>
          <a:xfrm>
            <a:off x="14589243" y="223295"/>
            <a:ext cx="15648246" cy="640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6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Title of the work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FB42A8-2E90-4991-BC8F-760B9C9D78B7}"/>
              </a:ext>
            </a:extLst>
          </p:cNvPr>
          <p:cNvSpPr txBox="1"/>
          <p:nvPr/>
        </p:nvSpPr>
        <p:spPr>
          <a:xfrm>
            <a:off x="14420263" y="891297"/>
            <a:ext cx="5318998" cy="1174913"/>
          </a:xfrm>
          <a:prstGeom prst="rect">
            <a:avLst/>
          </a:prstGeom>
          <a:noFill/>
        </p:spPr>
        <p:txBody>
          <a:bodyPr wrap="square" lIns="256274" tIns="256274" rIns="256274" bIns="256274" rtlCol="0">
            <a:spAutoFit/>
          </a:bodyPr>
          <a:lstStyle/>
          <a:p>
            <a:r>
              <a:rPr lang="pt-BR" sz="2136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Author</a:t>
            </a:r>
            <a:r>
              <a:rPr lang="pt-BR" sz="21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1</a:t>
            </a:r>
            <a:r>
              <a:rPr lang="pt-BR" sz="2136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1,3</a:t>
            </a:r>
            <a:r>
              <a:rPr lang="pt-BR" sz="21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r>
              <a:rPr lang="pt-BR" sz="2136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Author</a:t>
            </a:r>
            <a:r>
              <a:rPr lang="pt-BR" sz="2136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r>
              <a:rPr lang="pt-BR" sz="2136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2,3</a:t>
            </a:r>
            <a:endParaRPr lang="pt-BR" sz="2136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9" name="TextBox 26">
            <a:extLst>
              <a:ext uri="{FF2B5EF4-FFF2-40B4-BE49-F238E27FC236}">
                <a16:creationId xmlns:a16="http://schemas.microsoft.com/office/drawing/2014/main" id="{003EA649-8FD5-4F56-B62F-6FDB7E0B22A6}"/>
              </a:ext>
            </a:extLst>
          </p:cNvPr>
          <p:cNvSpPr txBox="1"/>
          <p:nvPr/>
        </p:nvSpPr>
        <p:spPr>
          <a:xfrm>
            <a:off x="19739262" y="930066"/>
            <a:ext cx="11766198" cy="2124788"/>
          </a:xfrm>
          <a:prstGeom prst="rect">
            <a:avLst/>
          </a:prstGeom>
          <a:noFill/>
        </p:spPr>
        <p:txBody>
          <a:bodyPr wrap="square" lIns="256274" tIns="256274" rIns="256274" bIns="256274" rtlCol="0">
            <a:spAutoFit/>
          </a:bodyPr>
          <a:lstStyle/>
          <a:p>
            <a:r>
              <a:rPr lang="pt-BR" sz="14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t-BR" sz="1424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email</a:t>
            </a:r>
            <a:endParaRPr lang="pt-BR" sz="142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14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     </a:t>
            </a:r>
            <a:r>
              <a:rPr lang="pt-BR" sz="1424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twitter</a:t>
            </a:r>
            <a:r>
              <a:rPr lang="pt-BR" sz="14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sz="1424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handle</a:t>
            </a:r>
            <a:endParaRPr lang="pt-BR" sz="142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t-BR" sz="142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t-BR" sz="1424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endParaRPr lang="pt-BR" sz="1424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pt-BR" sz="1424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1</a:t>
            </a:r>
            <a:r>
              <a:rPr lang="pt-BR" sz="14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CNC.IBILI, Faculty of Medicine, University of Coimbra, Portugal</a:t>
            </a:r>
          </a:p>
          <a:p>
            <a:r>
              <a:rPr lang="pt-BR" sz="1424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pt-BR" sz="14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Coimbra Institute for Biomedical Imaging and Translational Research (CIBIT), University of Coimbra, Portugal</a:t>
            </a:r>
          </a:p>
          <a:p>
            <a:r>
              <a:rPr lang="pt-BR" sz="1424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3</a:t>
            </a:r>
            <a:r>
              <a:rPr lang="pt-BR" sz="142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 Institute of Nuclear Sciences Applied to Health (ICNAS), University of Coimbra, Portugal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1B30057-12B7-4EC4-9E34-4F0DF306CA23}"/>
              </a:ext>
            </a:extLst>
          </p:cNvPr>
          <p:cNvSpPr/>
          <p:nvPr/>
        </p:nvSpPr>
        <p:spPr>
          <a:xfrm>
            <a:off x="498113" y="4401614"/>
            <a:ext cx="14419670" cy="215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Introduction text.</a:t>
            </a:r>
          </a:p>
          <a:p>
            <a:pPr algn="just">
              <a:lnSpc>
                <a:spcPct val="120000"/>
              </a:lnSpc>
            </a:pPr>
            <a:endParaRPr lang="en-US" sz="2278" dirty="0">
              <a:solidFill>
                <a:srgbClr val="46555E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2278" i="1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 nice research question?</a:t>
            </a:r>
          </a:p>
          <a:p>
            <a:pPr algn="just">
              <a:lnSpc>
                <a:spcPct val="120000"/>
              </a:lnSpc>
            </a:pPr>
            <a:endParaRPr lang="en-US" sz="2278" dirty="0">
              <a:solidFill>
                <a:srgbClr val="46555E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The hypothesis is… </a:t>
            </a:r>
            <a:r>
              <a:rPr lang="en-US" sz="2278" b="1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relevant</a:t>
            </a: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!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06A08B95-B06C-47D0-A521-5426DF82D3E7}"/>
              </a:ext>
            </a:extLst>
          </p:cNvPr>
          <p:cNvCxnSpPr>
            <a:cxnSpLocks/>
          </p:cNvCxnSpPr>
          <p:nvPr/>
        </p:nvCxnSpPr>
        <p:spPr>
          <a:xfrm>
            <a:off x="19733123" y="1098363"/>
            <a:ext cx="0" cy="17466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ângulo 8">
            <a:extLst>
              <a:ext uri="{FF2B5EF4-FFF2-40B4-BE49-F238E27FC236}">
                <a16:creationId xmlns:a16="http://schemas.microsoft.com/office/drawing/2014/main" id="{979C13AA-ED7B-4075-BD18-D85D8BC329D1}"/>
              </a:ext>
            </a:extLst>
          </p:cNvPr>
          <p:cNvSpPr/>
          <p:nvPr/>
        </p:nvSpPr>
        <p:spPr>
          <a:xfrm>
            <a:off x="-1" y="1"/>
            <a:ext cx="6342411" cy="3052083"/>
          </a:xfrm>
          <a:prstGeom prst="rect">
            <a:avLst/>
          </a:prstGeom>
          <a:solidFill>
            <a:srgbClr val="5A85A0">
              <a:alpha val="90000"/>
            </a:srgbClr>
          </a:solidFill>
          <a:ln w="12700">
            <a:miter lim="400000"/>
          </a:ln>
        </p:spPr>
        <p:txBody>
          <a:bodyPr lIns="32546" rIns="32546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281" dirty="0"/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C3D79F0B-FB86-4054-9AEF-722DA8CECFB9}"/>
              </a:ext>
            </a:extLst>
          </p:cNvPr>
          <p:cNvSpPr/>
          <p:nvPr/>
        </p:nvSpPr>
        <p:spPr>
          <a:xfrm>
            <a:off x="431291" y="23915533"/>
            <a:ext cx="7401987" cy="1022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2759" indent="-302759" algn="just">
              <a:lnSpc>
                <a:spcPct val="120000"/>
              </a:lnSpc>
              <a:spcAft>
                <a:spcPts val="1009"/>
              </a:spcAft>
              <a:buFont typeface="Arial" panose="020B0604020202020204" pitchFamily="34" charset="0"/>
              <a:buChar char="•"/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This</a:t>
            </a:r>
          </a:p>
          <a:p>
            <a:pPr marL="302759" indent="-302759" algn="just">
              <a:lnSpc>
                <a:spcPct val="120000"/>
              </a:lnSpc>
              <a:spcAft>
                <a:spcPts val="1009"/>
              </a:spcAft>
              <a:buFont typeface="Arial" panose="020B0604020202020204" pitchFamily="34" charset="0"/>
              <a:buChar char="•"/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That</a:t>
            </a:r>
          </a:p>
        </p:txBody>
      </p:sp>
      <p:sp>
        <p:nvSpPr>
          <p:cNvPr id="47" name="Retângulo 46">
            <a:extLst>
              <a:ext uri="{FF2B5EF4-FFF2-40B4-BE49-F238E27FC236}">
                <a16:creationId xmlns:a16="http://schemas.microsoft.com/office/drawing/2014/main" id="{A89638F6-36E6-43B2-B42B-0776F6880FDF}"/>
              </a:ext>
            </a:extLst>
          </p:cNvPr>
          <p:cNvSpPr/>
          <p:nvPr/>
        </p:nvSpPr>
        <p:spPr>
          <a:xfrm>
            <a:off x="549793" y="11554908"/>
            <a:ext cx="14367990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Methods text</a:t>
            </a:r>
          </a:p>
        </p:txBody>
      </p:sp>
      <p:grpSp>
        <p:nvGrpSpPr>
          <p:cNvPr id="62" name="Agrupar 61">
            <a:extLst>
              <a:ext uri="{FF2B5EF4-FFF2-40B4-BE49-F238E27FC236}">
                <a16:creationId xmlns:a16="http://schemas.microsoft.com/office/drawing/2014/main" id="{EA3C6C57-59C9-44C8-8CE1-EBDFDD8F9B4D}"/>
              </a:ext>
            </a:extLst>
          </p:cNvPr>
          <p:cNvGrpSpPr/>
          <p:nvPr/>
        </p:nvGrpSpPr>
        <p:grpSpPr>
          <a:xfrm>
            <a:off x="498113" y="3487046"/>
            <a:ext cx="14419670" cy="766524"/>
            <a:chOff x="1156219" y="24934266"/>
            <a:chExt cx="19575216" cy="1076772"/>
          </a:xfrm>
        </p:grpSpPr>
        <p:sp>
          <p:nvSpPr>
            <p:cNvPr id="54" name="Retângulo: Cantos Arredondados 53">
              <a:extLst>
                <a:ext uri="{FF2B5EF4-FFF2-40B4-BE49-F238E27FC236}">
                  <a16:creationId xmlns:a16="http://schemas.microsoft.com/office/drawing/2014/main" id="{FFC11E94-33D3-484A-8CC4-29FB4CB4516D}"/>
                </a:ext>
              </a:extLst>
            </p:cNvPr>
            <p:cNvSpPr/>
            <p:nvPr/>
          </p:nvSpPr>
          <p:spPr>
            <a:xfrm>
              <a:off x="1156219" y="24934266"/>
              <a:ext cx="4933518" cy="1060719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137" tIns="128137" rIns="128137" bIns="128137" rtlCol="0" anchor="ctr">
              <a:spAutoFit/>
            </a:bodyPr>
            <a:lstStyle/>
            <a:p>
              <a:pPr algn="ctr"/>
              <a:r>
                <a:rPr lang="en-US" sz="3132" b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INTRODUCTION</a:t>
              </a:r>
              <a:endParaRPr lang="pt-PT" sz="3132" dirty="0"/>
            </a:p>
          </p:txBody>
        </p:sp>
        <p:cxnSp>
          <p:nvCxnSpPr>
            <p:cNvPr id="58" name="Conexão reta 57">
              <a:extLst>
                <a:ext uri="{FF2B5EF4-FFF2-40B4-BE49-F238E27FC236}">
                  <a16:creationId xmlns:a16="http://schemas.microsoft.com/office/drawing/2014/main" id="{B2F4D090-8F8D-4356-8FBA-243E9E87ED0E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9575216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Agrupar 73">
            <a:extLst>
              <a:ext uri="{FF2B5EF4-FFF2-40B4-BE49-F238E27FC236}">
                <a16:creationId xmlns:a16="http://schemas.microsoft.com/office/drawing/2014/main" id="{2F006271-5FC2-42DA-AC0C-0216A032CC23}"/>
              </a:ext>
            </a:extLst>
          </p:cNvPr>
          <p:cNvGrpSpPr/>
          <p:nvPr/>
        </p:nvGrpSpPr>
        <p:grpSpPr>
          <a:xfrm>
            <a:off x="431292" y="23023851"/>
            <a:ext cx="7400189" cy="766526"/>
            <a:chOff x="1156219" y="24934264"/>
            <a:chExt cx="10048461" cy="1076774"/>
          </a:xfrm>
        </p:grpSpPr>
        <p:sp>
          <p:nvSpPr>
            <p:cNvPr id="75" name="Retângulo: Cantos Arredondados 74">
              <a:extLst>
                <a:ext uri="{FF2B5EF4-FFF2-40B4-BE49-F238E27FC236}">
                  <a16:creationId xmlns:a16="http://schemas.microsoft.com/office/drawing/2014/main" id="{D37DBD96-1261-44CF-A67C-F273684C287C}"/>
                </a:ext>
              </a:extLst>
            </p:cNvPr>
            <p:cNvSpPr/>
            <p:nvPr/>
          </p:nvSpPr>
          <p:spPr>
            <a:xfrm>
              <a:off x="1156220" y="24934264"/>
              <a:ext cx="4285914" cy="1060718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137" tIns="128137" rIns="128137" bIns="128137" rtlCol="0" anchor="ctr">
              <a:spAutoFit/>
            </a:bodyPr>
            <a:lstStyle/>
            <a:p>
              <a:pPr algn="ctr"/>
              <a:r>
                <a:rPr lang="pt-PT" sz="3132" b="1" dirty="0">
                  <a:latin typeface="Lato Black" panose="020F0A02020204030203"/>
                </a:rPr>
                <a:t>CONCLUSIONS</a:t>
              </a:r>
              <a:endParaRPr lang="pt-PT" sz="3132" dirty="0"/>
            </a:p>
          </p:txBody>
        </p:sp>
        <p:cxnSp>
          <p:nvCxnSpPr>
            <p:cNvPr id="76" name="Conexão reta 75">
              <a:extLst>
                <a:ext uri="{FF2B5EF4-FFF2-40B4-BE49-F238E27FC236}">
                  <a16:creationId xmlns:a16="http://schemas.microsoft.com/office/drawing/2014/main" id="{B637B950-6C60-4E42-AADE-C8DCFC339C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6219" y="26011038"/>
              <a:ext cx="10048461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111">
            <a:extLst>
              <a:ext uri="{FF2B5EF4-FFF2-40B4-BE49-F238E27FC236}">
                <a16:creationId xmlns:a16="http://schemas.microsoft.com/office/drawing/2014/main" id="{8AE15B24-CEB1-4B03-85DD-B29941DAFF44}"/>
              </a:ext>
            </a:extLst>
          </p:cNvPr>
          <p:cNvGrpSpPr/>
          <p:nvPr/>
        </p:nvGrpSpPr>
        <p:grpSpPr>
          <a:xfrm>
            <a:off x="24453360" y="29337055"/>
            <a:ext cx="7240045" cy="600990"/>
            <a:chOff x="791725" y="29086652"/>
            <a:chExt cx="10409675" cy="844238"/>
          </a:xfrm>
        </p:grpSpPr>
        <p:pic>
          <p:nvPicPr>
            <p:cNvPr id="81" name="Picture 112">
              <a:extLst>
                <a:ext uri="{FF2B5EF4-FFF2-40B4-BE49-F238E27FC236}">
                  <a16:creationId xmlns:a16="http://schemas.microsoft.com/office/drawing/2014/main" id="{F08D4BA0-A8AC-4ED5-A917-4CD262A9E0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86"/>
            <a:stretch/>
          </p:blipFill>
          <p:spPr>
            <a:xfrm>
              <a:off x="791725" y="29091065"/>
              <a:ext cx="7203968" cy="839825"/>
            </a:xfrm>
            <a:prstGeom prst="rect">
              <a:avLst/>
            </a:prstGeom>
          </p:spPr>
        </p:pic>
        <p:pic>
          <p:nvPicPr>
            <p:cNvPr id="82" name="Picture 113">
              <a:extLst>
                <a:ext uri="{FF2B5EF4-FFF2-40B4-BE49-F238E27FC236}">
                  <a16:creationId xmlns:a16="http://schemas.microsoft.com/office/drawing/2014/main" id="{8A7D3977-FFD6-4399-B56F-285DA93077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26" t="11396" r="11051" b="12218"/>
            <a:stretch/>
          </p:blipFill>
          <p:spPr>
            <a:xfrm>
              <a:off x="7568863" y="29171900"/>
              <a:ext cx="2326514" cy="669330"/>
            </a:xfrm>
            <a:prstGeom prst="rect">
              <a:avLst/>
            </a:prstGeom>
          </p:spPr>
        </p:pic>
        <p:pic>
          <p:nvPicPr>
            <p:cNvPr id="83" name="Picture 114">
              <a:extLst>
                <a:ext uri="{FF2B5EF4-FFF2-40B4-BE49-F238E27FC236}">
                  <a16:creationId xmlns:a16="http://schemas.microsoft.com/office/drawing/2014/main" id="{42166725-B1E1-44F0-A745-3BE930963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2491" y="29086652"/>
              <a:ext cx="1368909" cy="839826"/>
            </a:xfrm>
            <a:prstGeom prst="rect">
              <a:avLst/>
            </a:prstGeom>
          </p:spPr>
        </p:pic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id="{446C9CAC-1592-48A2-9394-E49CC7A97CD5}"/>
              </a:ext>
            </a:extLst>
          </p:cNvPr>
          <p:cNvGrpSpPr/>
          <p:nvPr/>
        </p:nvGrpSpPr>
        <p:grpSpPr>
          <a:xfrm>
            <a:off x="498113" y="10579013"/>
            <a:ext cx="14419670" cy="766525"/>
            <a:chOff x="1156219" y="24934265"/>
            <a:chExt cx="19579972" cy="1076773"/>
          </a:xfrm>
        </p:grpSpPr>
        <p:sp>
          <p:nvSpPr>
            <p:cNvPr id="85" name="Retângulo: Cantos Arredondados 84">
              <a:extLst>
                <a:ext uri="{FF2B5EF4-FFF2-40B4-BE49-F238E27FC236}">
                  <a16:creationId xmlns:a16="http://schemas.microsoft.com/office/drawing/2014/main" id="{334B6BAC-CB80-4A3B-A8D4-48DB996E9AE3}"/>
                </a:ext>
              </a:extLst>
            </p:cNvPr>
            <p:cNvSpPr/>
            <p:nvPr/>
          </p:nvSpPr>
          <p:spPr>
            <a:xfrm>
              <a:off x="1156220" y="24934265"/>
              <a:ext cx="3373518" cy="1060718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137" tIns="128137" rIns="128137" bIns="128137" rtlCol="0" anchor="ctr">
              <a:spAutoFit/>
            </a:bodyPr>
            <a:lstStyle/>
            <a:p>
              <a:pPr algn="ctr"/>
              <a:r>
                <a:rPr lang="pt-PT" sz="3132" b="1" dirty="0">
                  <a:latin typeface="Lato Black" panose="020F0A02020204030203"/>
                </a:rPr>
                <a:t>METHODS</a:t>
              </a:r>
            </a:p>
          </p:txBody>
        </p:sp>
        <p:cxnSp>
          <p:nvCxnSpPr>
            <p:cNvPr id="86" name="Conexão reta 85">
              <a:extLst>
                <a:ext uri="{FF2B5EF4-FFF2-40B4-BE49-F238E27FC236}">
                  <a16:creationId xmlns:a16="http://schemas.microsoft.com/office/drawing/2014/main" id="{7EEAC3AA-D712-48B8-A720-E4E88DC1D4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56219" y="25994983"/>
              <a:ext cx="19579972" cy="16055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id="{12A77B64-37B4-4F74-AC55-9A586A6A3961}"/>
              </a:ext>
            </a:extLst>
          </p:cNvPr>
          <p:cNvGrpSpPr/>
          <p:nvPr/>
        </p:nvGrpSpPr>
        <p:grpSpPr>
          <a:xfrm>
            <a:off x="16295335" y="3481331"/>
            <a:ext cx="25404219" cy="766525"/>
            <a:chOff x="-15357062" y="24934265"/>
            <a:chExt cx="33911038" cy="1076773"/>
          </a:xfrm>
        </p:grpSpPr>
        <p:sp>
          <p:nvSpPr>
            <p:cNvPr id="94" name="Retângulo: Cantos Arredondados 93">
              <a:extLst>
                <a:ext uri="{FF2B5EF4-FFF2-40B4-BE49-F238E27FC236}">
                  <a16:creationId xmlns:a16="http://schemas.microsoft.com/office/drawing/2014/main" id="{6E81F5D8-77E4-4909-AAE9-CDCB7D27BD09}"/>
                </a:ext>
              </a:extLst>
            </p:cNvPr>
            <p:cNvSpPr/>
            <p:nvPr/>
          </p:nvSpPr>
          <p:spPr>
            <a:xfrm>
              <a:off x="12316780" y="24934265"/>
              <a:ext cx="6237196" cy="1060718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137" tIns="128137" rIns="128137" bIns="128137" rtlCol="0" anchor="ctr">
              <a:spAutoFit/>
            </a:bodyPr>
            <a:lstStyle/>
            <a:p>
              <a:pPr algn="ctr"/>
              <a:r>
                <a:rPr lang="en-US" sz="3132" b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RESULTS</a:t>
              </a:r>
              <a:endParaRPr lang="pt-PT" sz="3132" dirty="0"/>
            </a:p>
          </p:txBody>
        </p:sp>
        <p:cxnSp>
          <p:nvCxnSpPr>
            <p:cNvPr id="95" name="Conexão reta 94">
              <a:extLst>
                <a:ext uri="{FF2B5EF4-FFF2-40B4-BE49-F238E27FC236}">
                  <a16:creationId xmlns:a16="http://schemas.microsoft.com/office/drawing/2014/main" id="{0ACF5835-D1E6-419B-90A7-62804BBCE1DB}"/>
                </a:ext>
              </a:extLst>
            </p:cNvPr>
            <p:cNvCxnSpPr>
              <a:cxnSpLocks/>
            </p:cNvCxnSpPr>
            <p:nvPr/>
          </p:nvCxnSpPr>
          <p:spPr>
            <a:xfrm>
              <a:off x="-15357062" y="25994983"/>
              <a:ext cx="33910208" cy="16055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Retângulo 118">
            <a:extLst>
              <a:ext uri="{FF2B5EF4-FFF2-40B4-BE49-F238E27FC236}">
                <a16:creationId xmlns:a16="http://schemas.microsoft.com/office/drawing/2014/main" id="{8385AE2A-C0F3-49FD-9C25-BD743A1AAF3D}"/>
              </a:ext>
            </a:extLst>
          </p:cNvPr>
          <p:cNvSpPr/>
          <p:nvPr/>
        </p:nvSpPr>
        <p:spPr>
          <a:xfrm>
            <a:off x="431291" y="28160402"/>
            <a:ext cx="7400189" cy="756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424" b="1" dirty="0">
                <a:solidFill>
                  <a:srgbClr val="56687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References</a:t>
            </a:r>
          </a:p>
          <a:p>
            <a:pPr marL="325481" indent="-325481">
              <a:lnSpc>
                <a:spcPct val="120000"/>
              </a:lnSpc>
              <a:buFont typeface="+mj-lt"/>
              <a:buAutoNum type="arabicPeriod"/>
            </a:pPr>
            <a:r>
              <a:rPr lang="en-US" sz="1139" dirty="0">
                <a:solidFill>
                  <a:srgbClr val="56687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Reference 1</a:t>
            </a:r>
          </a:p>
          <a:p>
            <a:pPr marL="325481" indent="-325481">
              <a:lnSpc>
                <a:spcPct val="120000"/>
              </a:lnSpc>
              <a:buFont typeface="+mj-lt"/>
              <a:buAutoNum type="arabicPeriod"/>
            </a:pPr>
            <a:r>
              <a:rPr lang="en-US" sz="1139" dirty="0">
                <a:solidFill>
                  <a:srgbClr val="56687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Reference 2</a:t>
            </a:r>
          </a:p>
        </p:txBody>
      </p:sp>
      <p:sp>
        <p:nvSpPr>
          <p:cNvPr id="89" name="TextBox 15">
            <a:extLst>
              <a:ext uri="{FF2B5EF4-FFF2-40B4-BE49-F238E27FC236}">
                <a16:creationId xmlns:a16="http://schemas.microsoft.com/office/drawing/2014/main" id="{73DE6EC2-4274-49DC-B8AE-CDE3A8B00776}"/>
              </a:ext>
            </a:extLst>
          </p:cNvPr>
          <p:cNvSpPr txBox="1"/>
          <p:nvPr/>
        </p:nvSpPr>
        <p:spPr>
          <a:xfrm>
            <a:off x="39173084" y="716983"/>
            <a:ext cx="2526470" cy="12754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4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 panose="020F0502020204030203" pitchFamily="34" charset="0"/>
                <a:cs typeface="Lato" panose="020F0502020204030203" pitchFamily="34" charset="0"/>
              </a:rPr>
              <a:t>Poster Number</a:t>
            </a:r>
          </a:p>
        </p:txBody>
      </p:sp>
      <p:grpSp>
        <p:nvGrpSpPr>
          <p:cNvPr id="91" name="Agrupar 92">
            <a:extLst>
              <a:ext uri="{FF2B5EF4-FFF2-40B4-BE49-F238E27FC236}">
                <a16:creationId xmlns:a16="http://schemas.microsoft.com/office/drawing/2014/main" id="{0295C8B8-702F-4F77-BB88-EA182F408836}"/>
              </a:ext>
            </a:extLst>
          </p:cNvPr>
          <p:cNvGrpSpPr/>
          <p:nvPr/>
        </p:nvGrpSpPr>
        <p:grpSpPr>
          <a:xfrm>
            <a:off x="16295335" y="13607316"/>
            <a:ext cx="25404219" cy="777955"/>
            <a:chOff x="-15358601" y="24918209"/>
            <a:chExt cx="33912578" cy="1092829"/>
          </a:xfrm>
        </p:grpSpPr>
        <p:sp>
          <p:nvSpPr>
            <p:cNvPr id="92" name="Retângulo: Cantos Arredondados 93">
              <a:extLst>
                <a:ext uri="{FF2B5EF4-FFF2-40B4-BE49-F238E27FC236}">
                  <a16:creationId xmlns:a16="http://schemas.microsoft.com/office/drawing/2014/main" id="{A772B1BC-45F3-4A6C-83A3-F5C589E1FD2A}"/>
                </a:ext>
              </a:extLst>
            </p:cNvPr>
            <p:cNvSpPr/>
            <p:nvPr/>
          </p:nvSpPr>
          <p:spPr>
            <a:xfrm>
              <a:off x="14097173" y="24918209"/>
              <a:ext cx="4456804" cy="1092829"/>
            </a:xfrm>
            <a:prstGeom prst="roundRect">
              <a:avLst>
                <a:gd name="adj" fmla="val 4318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8137" tIns="128137" rIns="128137" bIns="128137" rtlCol="0" anchor="ctr"/>
            <a:lstStyle/>
            <a:p>
              <a:pPr algn="ctr"/>
              <a:r>
                <a:rPr lang="en-US" sz="3132" b="1" dirty="0">
                  <a:solidFill>
                    <a:prstClr val="white"/>
                  </a:solidFill>
                  <a:latin typeface="Lato Black" panose="020F0A02020204030203" pitchFamily="34" charset="0"/>
                  <a:cs typeface="Arial" panose="020B0604020202020204" pitchFamily="34" charset="0"/>
                </a:rPr>
                <a:t>more RESULTS</a:t>
              </a:r>
              <a:endParaRPr lang="pt-PT" sz="3132" dirty="0"/>
            </a:p>
          </p:txBody>
        </p:sp>
        <p:cxnSp>
          <p:nvCxnSpPr>
            <p:cNvPr id="97" name="Conexão reta 94">
              <a:extLst>
                <a:ext uri="{FF2B5EF4-FFF2-40B4-BE49-F238E27FC236}">
                  <a16:creationId xmlns:a16="http://schemas.microsoft.com/office/drawing/2014/main" id="{97ABEFA7-C6AA-48B5-ADDD-077C2671C594}"/>
                </a:ext>
              </a:extLst>
            </p:cNvPr>
            <p:cNvCxnSpPr>
              <a:cxnSpLocks/>
            </p:cNvCxnSpPr>
            <p:nvPr/>
          </p:nvCxnSpPr>
          <p:spPr>
            <a:xfrm>
              <a:off x="-15358601" y="26011038"/>
              <a:ext cx="33911746" cy="0"/>
            </a:xfrm>
            <a:prstGeom prst="line">
              <a:avLst/>
            </a:prstGeom>
            <a:ln w="25400">
              <a:solidFill>
                <a:srgbClr val="56687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B09879D-D590-4FE6-9419-6D7D1A1621E7}"/>
              </a:ext>
            </a:extLst>
          </p:cNvPr>
          <p:cNvGrpSpPr/>
          <p:nvPr/>
        </p:nvGrpSpPr>
        <p:grpSpPr>
          <a:xfrm>
            <a:off x="431291" y="18884089"/>
            <a:ext cx="7400189" cy="3880060"/>
            <a:chOff x="433081" y="24384737"/>
            <a:chExt cx="10395383" cy="5450498"/>
          </a:xfrm>
        </p:grpSpPr>
        <p:sp>
          <p:nvSpPr>
            <p:cNvPr id="131" name="Retângulo: Cantos Arredondados 24">
              <a:extLst>
                <a:ext uri="{FF2B5EF4-FFF2-40B4-BE49-F238E27FC236}">
                  <a16:creationId xmlns:a16="http://schemas.microsoft.com/office/drawing/2014/main" id="{5D595A4A-14AD-4723-8A84-5EB4AC776569}"/>
                </a:ext>
              </a:extLst>
            </p:cNvPr>
            <p:cNvSpPr/>
            <p:nvPr/>
          </p:nvSpPr>
          <p:spPr>
            <a:xfrm>
              <a:off x="433081" y="24384737"/>
              <a:ext cx="10395383" cy="5450498"/>
            </a:xfrm>
            <a:prstGeom prst="roundRect">
              <a:avLst>
                <a:gd name="adj" fmla="val 584"/>
              </a:avLst>
            </a:prstGeom>
            <a:solidFill>
              <a:srgbClr val="566873"/>
            </a:solidFill>
            <a:ln w="6350">
              <a:solidFill>
                <a:srgbClr val="596B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t-PT" sz="1281"/>
            </a:p>
          </p:txBody>
        </p:sp>
        <p:sp>
          <p:nvSpPr>
            <p:cNvPr id="116" name="Retângulo 46">
              <a:extLst>
                <a:ext uri="{FF2B5EF4-FFF2-40B4-BE49-F238E27FC236}">
                  <a16:creationId xmlns:a16="http://schemas.microsoft.com/office/drawing/2014/main" id="{09A70DE2-AA6D-462F-BCD8-2C5B3528CEF0}"/>
                </a:ext>
              </a:extLst>
            </p:cNvPr>
            <p:cNvSpPr/>
            <p:nvPr/>
          </p:nvSpPr>
          <p:spPr>
            <a:xfrm>
              <a:off x="5777583" y="25031436"/>
              <a:ext cx="4793252" cy="163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20000"/>
                </a:lnSpc>
              </a:pPr>
              <a:r>
                <a:rPr lang="en-US" sz="1993" b="1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Figure 1</a:t>
              </a:r>
              <a:r>
                <a:rPr lang="en-US" sz="1993" dirty="0">
                  <a:solidFill>
                    <a:schemeClr val="bg1"/>
                  </a:solidFill>
                  <a:latin typeface="Lato" panose="020F0502020204030203" pitchFamily="34" charset="0"/>
                  <a:cs typeface="Arial" panose="020B0604020202020204" pitchFamily="34" charset="0"/>
                </a:rPr>
                <a:t> – The caption of a figure you might want to highlight.</a:t>
              </a:r>
            </a:p>
          </p:txBody>
        </p:sp>
      </p:grpSp>
      <p:sp>
        <p:nvSpPr>
          <p:cNvPr id="117" name="Retângulo 19">
            <a:extLst>
              <a:ext uri="{FF2B5EF4-FFF2-40B4-BE49-F238E27FC236}">
                <a16:creationId xmlns:a16="http://schemas.microsoft.com/office/drawing/2014/main" id="{FBCBF9A2-763A-4F3A-96DF-A545372D958D}"/>
              </a:ext>
            </a:extLst>
          </p:cNvPr>
          <p:cNvSpPr/>
          <p:nvPr/>
        </p:nvSpPr>
        <p:spPr>
          <a:xfrm>
            <a:off x="16295335" y="4700264"/>
            <a:ext cx="25403628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Text.</a:t>
            </a:r>
          </a:p>
        </p:txBody>
      </p:sp>
      <p:sp>
        <p:nvSpPr>
          <p:cNvPr id="122" name="Retângulo 19">
            <a:extLst>
              <a:ext uri="{FF2B5EF4-FFF2-40B4-BE49-F238E27FC236}">
                <a16:creationId xmlns:a16="http://schemas.microsoft.com/office/drawing/2014/main" id="{DFB25E8B-EFF9-43A5-BB27-DF6B17FB3309}"/>
              </a:ext>
            </a:extLst>
          </p:cNvPr>
          <p:cNvSpPr/>
          <p:nvPr/>
        </p:nvSpPr>
        <p:spPr>
          <a:xfrm>
            <a:off x="16295335" y="14506012"/>
            <a:ext cx="25403597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78" dirty="0">
                <a:solidFill>
                  <a:srgbClr val="46555E"/>
                </a:solidFill>
                <a:latin typeface="Lato" panose="020F0502020204030203" pitchFamily="34" charset="0"/>
                <a:cs typeface="Arial" panose="020B0604020202020204" pitchFamily="34" charset="0"/>
              </a:rPr>
              <a:t>Text.</a:t>
            </a:r>
          </a:p>
        </p:txBody>
      </p:sp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3769AA6B-13EF-41C4-BB3E-6DBB3C8CF0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72065" y="1162071"/>
            <a:ext cx="287582" cy="287582"/>
          </a:xfrm>
          <a:prstGeom prst="rect">
            <a:avLst/>
          </a:prstGeom>
        </p:spPr>
      </p:pic>
      <p:pic>
        <p:nvPicPr>
          <p:cNvPr id="16" name="Picture 15" descr="A picture containing ax&#10;&#10;Description automatically generated">
            <a:extLst>
              <a:ext uri="{FF2B5EF4-FFF2-40B4-BE49-F238E27FC236}">
                <a16:creationId xmlns:a16="http://schemas.microsoft.com/office/drawing/2014/main" id="{CA4B9957-C669-4FDF-99B2-84DB40766B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2740" y="1426488"/>
            <a:ext cx="207376" cy="20737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4A52B00-F86E-6C4F-B38B-61A6F55D709E}"/>
              </a:ext>
            </a:extLst>
          </p:cNvPr>
          <p:cNvSpPr/>
          <p:nvPr/>
        </p:nvSpPr>
        <p:spPr>
          <a:xfrm>
            <a:off x="19598774" y="6558038"/>
            <a:ext cx="4207840" cy="3844003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4" dirty="0">
                <a:solidFill>
                  <a:schemeClr val="tx1"/>
                </a:solidFill>
              </a:rPr>
              <a:t>FIGURE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3059519E-AB98-D94B-83B8-2877A6B86C9C}"/>
              </a:ext>
            </a:extLst>
          </p:cNvPr>
          <p:cNvSpPr/>
          <p:nvPr/>
        </p:nvSpPr>
        <p:spPr>
          <a:xfrm>
            <a:off x="568064" y="19258660"/>
            <a:ext cx="3431470" cy="3181695"/>
          </a:xfrm>
          <a:prstGeom prst="round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44" dirty="0">
                <a:solidFill>
                  <a:schemeClr val="tx1"/>
                </a:solidFill>
              </a:rPr>
              <a:t>FIGURE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D2F1A1D-7050-1144-9925-9AF83A5F6456}"/>
              </a:ext>
            </a:extLst>
          </p:cNvPr>
          <p:cNvGrpSpPr/>
          <p:nvPr/>
        </p:nvGrpSpPr>
        <p:grpSpPr>
          <a:xfrm>
            <a:off x="1110908" y="189844"/>
            <a:ext cx="3794186" cy="2758499"/>
            <a:chOff x="88598" y="306736"/>
            <a:chExt cx="5329866" cy="3874989"/>
          </a:xfrm>
        </p:grpSpPr>
        <p:pic>
          <p:nvPicPr>
            <p:cNvPr id="9" name="cibit_white.png" descr="cibit_white.png">
              <a:extLst>
                <a:ext uri="{FF2B5EF4-FFF2-40B4-BE49-F238E27FC236}">
                  <a16:creationId xmlns:a16="http://schemas.microsoft.com/office/drawing/2014/main" id="{79ACDFC1-6569-493E-AC81-D90838FC9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8598" y="306736"/>
              <a:ext cx="5329866" cy="1703847"/>
            </a:xfrm>
            <a:prstGeom prst="rect">
              <a:avLst/>
            </a:prstGeom>
            <a:ln w="12700">
              <a:miter lim="400000"/>
            </a:ln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8C6222A-D40B-524F-A815-0A542A35B1CD}"/>
                </a:ext>
              </a:extLst>
            </p:cNvPr>
            <p:cNvGrpSpPr/>
            <p:nvPr/>
          </p:nvGrpSpPr>
          <p:grpSpPr>
            <a:xfrm>
              <a:off x="699723" y="1905317"/>
              <a:ext cx="4134653" cy="2276408"/>
              <a:chOff x="699723" y="1988447"/>
              <a:chExt cx="4134653" cy="2276408"/>
            </a:xfrm>
          </p:grpSpPr>
          <p:pic>
            <p:nvPicPr>
              <p:cNvPr id="15" name="Picture 14" descr="Graphical user interface, text, application&#10;&#10;Description automatically generated">
                <a:extLst>
                  <a:ext uri="{FF2B5EF4-FFF2-40B4-BE49-F238E27FC236}">
                    <a16:creationId xmlns:a16="http://schemas.microsoft.com/office/drawing/2014/main" id="{0E277CDC-2FC4-F742-A659-787BABFEE1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9723" y="1988447"/>
                <a:ext cx="4134653" cy="1460324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B60C9BC9-452A-5745-9392-E0EA9BCD65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141" b="15425"/>
              <a:stretch/>
            </p:blipFill>
            <p:spPr>
              <a:xfrm>
                <a:off x="699724" y="3280094"/>
                <a:ext cx="4134652" cy="984761"/>
              </a:xfrm>
              <a:prstGeom prst="rect">
                <a:avLst/>
              </a:prstGeom>
            </p:spPr>
          </p:pic>
        </p:grpSp>
      </p:grpSp>
      <p:sp>
        <p:nvSpPr>
          <p:cNvPr id="67" name="Retângulo 19">
            <a:extLst>
              <a:ext uri="{FF2B5EF4-FFF2-40B4-BE49-F238E27FC236}">
                <a16:creationId xmlns:a16="http://schemas.microsoft.com/office/drawing/2014/main" id="{C93DA7BE-600E-704A-AB8F-AC211AA547BA}"/>
              </a:ext>
            </a:extLst>
          </p:cNvPr>
          <p:cNvSpPr/>
          <p:nvPr/>
        </p:nvSpPr>
        <p:spPr>
          <a:xfrm>
            <a:off x="26294246" y="28090407"/>
            <a:ext cx="3309608" cy="47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78" dirty="0">
                <a:solidFill>
                  <a:schemeClr val="accent2"/>
                </a:solidFill>
                <a:latin typeface="Lato" panose="020F0502020204030203" pitchFamily="34" charset="0"/>
                <a:cs typeface="Arial" panose="020B0604020202020204" pitchFamily="34" charset="0"/>
              </a:rPr>
              <a:t>Adjust logos as needed!</a:t>
            </a:r>
          </a:p>
        </p:txBody>
      </p:sp>
    </p:spTree>
    <p:extLst>
      <p:ext uri="{BB962C8B-B14F-4D97-AF65-F5344CB8AC3E}">
        <p14:creationId xmlns:p14="http://schemas.microsoft.com/office/powerpoint/2010/main" val="10752681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806</TotalTime>
  <Words>133</Words>
  <Application>Microsoft Macintosh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Lato Black</vt:lpstr>
      <vt:lpstr>Tema do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Alexandre Campos</cp:lastModifiedBy>
  <cp:revision>74</cp:revision>
  <dcterms:created xsi:type="dcterms:W3CDTF">2019-05-24T10:45:08Z</dcterms:created>
  <dcterms:modified xsi:type="dcterms:W3CDTF">2021-06-08T19:32:28Z</dcterms:modified>
</cp:coreProperties>
</file>