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47991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9666E"/>
    <a:srgbClr val="566873"/>
    <a:srgbClr val="46555E"/>
    <a:srgbClr val="517891"/>
    <a:srgbClr val="343F46"/>
    <a:srgbClr val="83F0F0"/>
    <a:srgbClr val="5A85A0"/>
    <a:srgbClr val="B3BEC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64" autoAdjust="0"/>
    <p:restoredTop sz="96416" autoAdjust="0"/>
  </p:normalViewPr>
  <p:slideViewPr>
    <p:cSldViewPr snapToGrid="0" showGuides="1">
      <p:cViewPr varScale="1">
        <p:scale>
          <a:sx n="35" d="100"/>
          <a:sy n="35" d="100"/>
        </p:scale>
        <p:origin x="16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80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9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12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03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92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64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8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590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865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65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036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387A-DBF6-41A1-9A74-384E60B27321}" type="datetimeFigureOut">
              <a:rPr lang="pt-PT" smtClean="0"/>
              <a:t>13/05/21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7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ângulo: Cantos Arredondados 13">
            <a:extLst>
              <a:ext uri="{FF2B5EF4-FFF2-40B4-BE49-F238E27FC236}">
                <a16:creationId xmlns:a16="http://schemas.microsoft.com/office/drawing/2014/main" id="{A23B2B72-BF2C-4018-87D0-9BB44999FA87}"/>
              </a:ext>
            </a:extLst>
          </p:cNvPr>
          <p:cNvSpPr/>
          <p:nvPr/>
        </p:nvSpPr>
        <p:spPr>
          <a:xfrm>
            <a:off x="20057067" y="11345108"/>
            <a:ext cx="9747514" cy="1012512"/>
          </a:xfrm>
          <a:prstGeom prst="roundRect">
            <a:avLst>
              <a:gd name="adj" fmla="val 1044"/>
            </a:avLst>
          </a:prstGeom>
          <a:solidFill>
            <a:srgbClr val="F2F2F2"/>
          </a:solidFill>
          <a:ln w="6350">
            <a:solidFill>
              <a:srgbClr val="596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88000" rIns="216000" bIns="288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Figure 2 </a:t>
            </a:r>
            <a:r>
              <a:rPr lang="en-US" sz="28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– Another way of displaying figures.</a:t>
            </a:r>
          </a:p>
        </p:txBody>
      </p:sp>
      <p:sp>
        <p:nvSpPr>
          <p:cNvPr id="90" name="Retângulo 8">
            <a:extLst>
              <a:ext uri="{FF2B5EF4-FFF2-40B4-BE49-F238E27FC236}">
                <a16:creationId xmlns:a16="http://schemas.microsoft.com/office/drawing/2014/main" id="{8DE48976-83D8-4A85-827F-AE1A1669E9FA}"/>
              </a:ext>
            </a:extLst>
          </p:cNvPr>
          <p:cNvSpPr/>
          <p:nvPr/>
        </p:nvSpPr>
        <p:spPr>
          <a:xfrm>
            <a:off x="0" y="40786526"/>
            <a:ext cx="19250025" cy="16933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360000" tIns="360000" rIns="360000" bIns="360000" anchor="ctr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Funding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solidFill>
                  <a:srgbClr val="343F46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 research work was funded by ….</a:t>
            </a:r>
          </a:p>
          <a:p>
            <a:pPr lvl="0">
              <a:lnSpc>
                <a:spcPct val="120000"/>
              </a:lnSpc>
            </a:pPr>
            <a:endParaRPr lang="en-US" dirty="0">
              <a:solidFill>
                <a:srgbClr val="343F46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363FB3B7-FAF7-4FF9-93F7-7C410650A50A}"/>
              </a:ext>
            </a:extLst>
          </p:cNvPr>
          <p:cNvSpPr/>
          <p:nvPr/>
        </p:nvSpPr>
        <p:spPr>
          <a:xfrm>
            <a:off x="5538170" y="1"/>
            <a:ext cx="24702117" cy="4287400"/>
          </a:xfrm>
          <a:prstGeom prst="rect">
            <a:avLst/>
          </a:prstGeom>
          <a:solidFill>
            <a:srgbClr val="2F465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77F27A8-3DEF-4D8D-9223-FD230E8FE67D}"/>
              </a:ext>
            </a:extLst>
          </p:cNvPr>
          <p:cNvSpPr txBox="1"/>
          <p:nvPr/>
        </p:nvSpPr>
        <p:spPr>
          <a:xfrm>
            <a:off x="5777583" y="313672"/>
            <a:ext cx="2198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Title of the work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FB42A8-2E90-4991-BC8F-760B9C9D78B7}"/>
              </a:ext>
            </a:extLst>
          </p:cNvPr>
          <p:cNvSpPr txBox="1"/>
          <p:nvPr/>
        </p:nvSpPr>
        <p:spPr>
          <a:xfrm>
            <a:off x="5540210" y="1252045"/>
            <a:ext cx="7471840" cy="1650361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pt-BR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Author</a:t>
            </a: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r>
              <a:rPr lang="pt-BR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1,3</a:t>
            </a: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pt-BR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Author</a:t>
            </a: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r>
              <a:rPr lang="pt-BR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2,3</a:t>
            </a:r>
            <a:endParaRPr lang="pt-B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003EA649-8FD5-4F56-B62F-6FDB7E0B22A6}"/>
              </a:ext>
            </a:extLst>
          </p:cNvPr>
          <p:cNvSpPr txBox="1"/>
          <p:nvPr/>
        </p:nvSpPr>
        <p:spPr>
          <a:xfrm>
            <a:off x="13012050" y="1306506"/>
            <a:ext cx="16528515" cy="2984059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email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handle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t-BR" sz="20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t-BR" sz="20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CNC.IBILI, Faculty of Medicine, University of Coimbra, Portugal</a:t>
            </a:r>
          </a:p>
          <a:p>
            <a:r>
              <a:rPr lang="pt-BR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Coimbra Institute for Biomedical Imaging and Translational Research (CIBIT), University of Coimbra, Portugal</a:t>
            </a:r>
          </a:p>
          <a:p>
            <a:r>
              <a:rPr lang="pt-BR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Institute of Nuclear Sciences Applied to Health (ICNAS), University of Coimbra, Portugal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1B30057-12B7-4EC4-9E34-4F0DF306CA23}"/>
              </a:ext>
            </a:extLst>
          </p:cNvPr>
          <p:cNvSpPr/>
          <p:nvPr/>
        </p:nvSpPr>
        <p:spPr>
          <a:xfrm>
            <a:off x="433082" y="5917972"/>
            <a:ext cx="10397909" cy="299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Introduction text.</a:t>
            </a:r>
          </a:p>
          <a:p>
            <a:pPr algn="just">
              <a:lnSpc>
                <a:spcPct val="120000"/>
              </a:lnSpc>
            </a:pPr>
            <a:endParaRPr lang="en-US" sz="3200" dirty="0">
              <a:solidFill>
                <a:srgbClr val="46555E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i="1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 nice research question?</a:t>
            </a:r>
          </a:p>
          <a:p>
            <a:pPr algn="just">
              <a:lnSpc>
                <a:spcPct val="120000"/>
              </a:lnSpc>
            </a:pPr>
            <a:endParaRPr lang="en-US" sz="3200" dirty="0">
              <a:solidFill>
                <a:srgbClr val="46555E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hypothesis is… </a:t>
            </a:r>
            <a:r>
              <a:rPr lang="en-US" sz="3200" b="1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relevant</a:t>
            </a: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06A08B95-B06C-47D0-A521-5426DF82D3E7}"/>
              </a:ext>
            </a:extLst>
          </p:cNvPr>
          <p:cNvCxnSpPr>
            <a:cxnSpLocks/>
          </p:cNvCxnSpPr>
          <p:nvPr/>
        </p:nvCxnSpPr>
        <p:spPr>
          <a:xfrm>
            <a:off x="13003427" y="1542919"/>
            <a:ext cx="0" cy="24536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8">
            <a:extLst>
              <a:ext uri="{FF2B5EF4-FFF2-40B4-BE49-F238E27FC236}">
                <a16:creationId xmlns:a16="http://schemas.microsoft.com/office/drawing/2014/main" id="{979C13AA-ED7B-4075-BD18-D85D8BC329D1}"/>
              </a:ext>
            </a:extLst>
          </p:cNvPr>
          <p:cNvSpPr/>
          <p:nvPr/>
        </p:nvSpPr>
        <p:spPr>
          <a:xfrm>
            <a:off x="1" y="0"/>
            <a:ext cx="5538168" cy="4287400"/>
          </a:xfrm>
          <a:prstGeom prst="rect">
            <a:avLst/>
          </a:prstGeom>
          <a:solidFill>
            <a:srgbClr val="5A85A0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D79F0B-FB86-4054-9AEF-722DA8CECFB9}"/>
              </a:ext>
            </a:extLst>
          </p:cNvPr>
          <p:cNvSpPr/>
          <p:nvPr/>
        </p:nvSpPr>
        <p:spPr>
          <a:xfrm>
            <a:off x="433081" y="31544076"/>
            <a:ext cx="10397909" cy="139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283" lvl="0" indent="-425283" algn="just">
              <a:lnSpc>
                <a:spcPct val="120000"/>
              </a:lnSpc>
              <a:spcAft>
                <a:spcPts val="1417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</a:t>
            </a:r>
          </a:p>
          <a:p>
            <a:pPr marL="425283" lvl="0" indent="-425283" algn="just">
              <a:lnSpc>
                <a:spcPct val="120000"/>
              </a:lnSpc>
              <a:spcAft>
                <a:spcPts val="1417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89638F6-36E6-43B2-B42B-0776F6880FDF}"/>
              </a:ext>
            </a:extLst>
          </p:cNvPr>
          <p:cNvSpPr/>
          <p:nvPr/>
        </p:nvSpPr>
        <p:spPr>
          <a:xfrm>
            <a:off x="505680" y="16593726"/>
            <a:ext cx="10322786" cy="62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Methods text</a:t>
            </a: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EA3C6C57-59C9-44C8-8CE1-EBDFDD8F9B4D}"/>
              </a:ext>
            </a:extLst>
          </p:cNvPr>
          <p:cNvGrpSpPr/>
          <p:nvPr/>
        </p:nvGrpSpPr>
        <p:grpSpPr>
          <a:xfrm>
            <a:off x="433082" y="4633221"/>
            <a:ext cx="10397909" cy="1076789"/>
            <a:chOff x="1156219" y="24934249"/>
            <a:chExt cx="10048461" cy="1076789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FFC11E94-33D3-484A-8CC4-29FB4CB4516D}"/>
                </a:ext>
              </a:extLst>
            </p:cNvPr>
            <p:cNvSpPr/>
            <p:nvPr/>
          </p:nvSpPr>
          <p:spPr>
            <a:xfrm>
              <a:off x="1156219" y="24934249"/>
              <a:ext cx="4933518" cy="1060752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INTRODUCTION</a:t>
              </a:r>
              <a:endParaRPr lang="pt-PT" sz="4400" dirty="0"/>
            </a:p>
          </p:txBody>
        </p:sp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B2F4D090-8F8D-4356-8FBA-243E9E87ED0E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0048461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2F006271-5FC2-42DA-AC0C-0216A032CC23}"/>
              </a:ext>
            </a:extLst>
          </p:cNvPr>
          <p:cNvGrpSpPr/>
          <p:nvPr/>
        </p:nvGrpSpPr>
        <p:grpSpPr>
          <a:xfrm>
            <a:off x="433082" y="30291475"/>
            <a:ext cx="10395384" cy="1076791"/>
            <a:chOff x="1156219" y="24934247"/>
            <a:chExt cx="10048461" cy="1076791"/>
          </a:xfrm>
        </p:grpSpPr>
        <p:sp>
          <p:nvSpPr>
            <p:cNvPr id="75" name="Retângulo: Cantos Arredondados 74">
              <a:extLst>
                <a:ext uri="{FF2B5EF4-FFF2-40B4-BE49-F238E27FC236}">
                  <a16:creationId xmlns:a16="http://schemas.microsoft.com/office/drawing/2014/main" id="{D37DBD96-1261-44CF-A67C-F273684C287C}"/>
                </a:ext>
              </a:extLst>
            </p:cNvPr>
            <p:cNvSpPr/>
            <p:nvPr/>
          </p:nvSpPr>
          <p:spPr>
            <a:xfrm>
              <a:off x="1156220" y="24934247"/>
              <a:ext cx="4285914" cy="1060752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>
              <a:spAutoFit/>
            </a:bodyPr>
            <a:lstStyle/>
            <a:p>
              <a:pPr algn="ctr"/>
              <a:r>
                <a:rPr lang="pt-PT" sz="4400" b="1" dirty="0">
                  <a:latin typeface="Lato Black" panose="020F0A02020204030203"/>
                </a:rPr>
                <a:t>CONCLUSIONS</a:t>
              </a:r>
              <a:endParaRPr lang="pt-PT" sz="4400" dirty="0"/>
            </a:p>
          </p:txBody>
        </p:sp>
        <p:cxnSp>
          <p:nvCxnSpPr>
            <p:cNvPr id="76" name="Conexão reta 75">
              <a:extLst>
                <a:ext uri="{FF2B5EF4-FFF2-40B4-BE49-F238E27FC236}">
                  <a16:creationId xmlns:a16="http://schemas.microsoft.com/office/drawing/2014/main" id="{B637B950-6C60-4E42-AADE-C8DCFC339C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0048461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111">
            <a:extLst>
              <a:ext uri="{FF2B5EF4-FFF2-40B4-BE49-F238E27FC236}">
                <a16:creationId xmlns:a16="http://schemas.microsoft.com/office/drawing/2014/main" id="{8AE15B24-CEB1-4B03-85DD-B29941DAFF44}"/>
              </a:ext>
            </a:extLst>
          </p:cNvPr>
          <p:cNvGrpSpPr/>
          <p:nvPr/>
        </p:nvGrpSpPr>
        <p:grpSpPr>
          <a:xfrm>
            <a:off x="19634159" y="41211100"/>
            <a:ext cx="10170422" cy="844238"/>
            <a:chOff x="791725" y="29086652"/>
            <a:chExt cx="10409675" cy="844238"/>
          </a:xfrm>
        </p:grpSpPr>
        <p:pic>
          <p:nvPicPr>
            <p:cNvPr id="81" name="Picture 112">
              <a:extLst>
                <a:ext uri="{FF2B5EF4-FFF2-40B4-BE49-F238E27FC236}">
                  <a16:creationId xmlns:a16="http://schemas.microsoft.com/office/drawing/2014/main" id="{F08D4BA0-A8AC-4ED5-A917-4CD262A9E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6"/>
            <a:stretch/>
          </p:blipFill>
          <p:spPr>
            <a:xfrm>
              <a:off x="791725" y="29091065"/>
              <a:ext cx="7203968" cy="839825"/>
            </a:xfrm>
            <a:prstGeom prst="rect">
              <a:avLst/>
            </a:prstGeom>
          </p:spPr>
        </p:pic>
        <p:pic>
          <p:nvPicPr>
            <p:cNvPr id="82" name="Picture 113">
              <a:extLst>
                <a:ext uri="{FF2B5EF4-FFF2-40B4-BE49-F238E27FC236}">
                  <a16:creationId xmlns:a16="http://schemas.microsoft.com/office/drawing/2014/main" id="{8A7D3977-FFD6-4399-B56F-285DA9307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6" t="11396" r="11051" b="12218"/>
            <a:stretch/>
          </p:blipFill>
          <p:spPr>
            <a:xfrm>
              <a:off x="7568863" y="29171900"/>
              <a:ext cx="2326514" cy="669330"/>
            </a:xfrm>
            <a:prstGeom prst="rect">
              <a:avLst/>
            </a:prstGeom>
          </p:spPr>
        </p:pic>
        <p:pic>
          <p:nvPicPr>
            <p:cNvPr id="83" name="Picture 114">
              <a:extLst>
                <a:ext uri="{FF2B5EF4-FFF2-40B4-BE49-F238E27FC236}">
                  <a16:creationId xmlns:a16="http://schemas.microsoft.com/office/drawing/2014/main" id="{42166725-B1E1-44F0-A745-3BE930963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491" y="29086652"/>
              <a:ext cx="1368909" cy="839826"/>
            </a:xfrm>
            <a:prstGeom prst="rect">
              <a:avLst/>
            </a:prstGeom>
          </p:spPr>
        </p:pic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446C9CAC-1592-48A2-9394-E49CC7A97CD5}"/>
              </a:ext>
            </a:extLst>
          </p:cNvPr>
          <p:cNvGrpSpPr/>
          <p:nvPr/>
        </p:nvGrpSpPr>
        <p:grpSpPr>
          <a:xfrm>
            <a:off x="433083" y="15206787"/>
            <a:ext cx="10395384" cy="1092829"/>
            <a:chOff x="1156219" y="24918209"/>
            <a:chExt cx="10048461" cy="1092829"/>
          </a:xfrm>
        </p:grpSpPr>
        <p:sp>
          <p:nvSpPr>
            <p:cNvPr id="85" name="Retângulo: Cantos Arredondados 84">
              <a:extLst>
                <a:ext uri="{FF2B5EF4-FFF2-40B4-BE49-F238E27FC236}">
                  <a16:creationId xmlns:a16="http://schemas.microsoft.com/office/drawing/2014/main" id="{334B6BAC-CB80-4A3B-A8D4-48DB996E9AE3}"/>
                </a:ext>
              </a:extLst>
            </p:cNvPr>
            <p:cNvSpPr/>
            <p:nvPr/>
          </p:nvSpPr>
          <p:spPr>
            <a:xfrm>
              <a:off x="1156220" y="24918209"/>
              <a:ext cx="3373517" cy="1092829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>
              <a:spAutoFit/>
            </a:bodyPr>
            <a:lstStyle/>
            <a:p>
              <a:pPr algn="ctr"/>
              <a:r>
                <a:rPr lang="pt-PT" sz="4400" b="1" dirty="0">
                  <a:latin typeface="Lato Black" panose="020F0A02020204030203"/>
                </a:rPr>
                <a:t>METHODS</a:t>
              </a:r>
            </a:p>
          </p:txBody>
        </p:sp>
        <p:cxnSp>
          <p:nvCxnSpPr>
            <p:cNvPr id="86" name="Conexão reta 85">
              <a:extLst>
                <a:ext uri="{FF2B5EF4-FFF2-40B4-BE49-F238E27FC236}">
                  <a16:creationId xmlns:a16="http://schemas.microsoft.com/office/drawing/2014/main" id="{7EEAC3AA-D712-48B8-A720-E4E88DC1D4B8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0048461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12A77B64-37B4-4F74-AC55-9A586A6A3961}"/>
              </a:ext>
            </a:extLst>
          </p:cNvPr>
          <p:cNvGrpSpPr/>
          <p:nvPr/>
        </p:nvGrpSpPr>
        <p:grpSpPr>
          <a:xfrm>
            <a:off x="11498580" y="4617181"/>
            <a:ext cx="18308625" cy="1092829"/>
            <a:chOff x="1156219" y="24918209"/>
            <a:chExt cx="17397757" cy="1092829"/>
          </a:xfrm>
        </p:grpSpPr>
        <p:sp>
          <p:nvSpPr>
            <p:cNvPr id="94" name="Retângulo: Cantos Arredondados 93">
              <a:extLst>
                <a:ext uri="{FF2B5EF4-FFF2-40B4-BE49-F238E27FC236}">
                  <a16:creationId xmlns:a16="http://schemas.microsoft.com/office/drawing/2014/main" id="{6E81F5D8-77E4-4909-AAE9-CDCB7D27BD09}"/>
                </a:ext>
              </a:extLst>
            </p:cNvPr>
            <p:cNvSpPr/>
            <p:nvPr/>
          </p:nvSpPr>
          <p:spPr>
            <a:xfrm>
              <a:off x="12316780" y="24918209"/>
              <a:ext cx="6237196" cy="1092829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RESULTS</a:t>
              </a:r>
              <a:endParaRPr lang="pt-PT" sz="4400" dirty="0"/>
            </a:p>
          </p:txBody>
        </p:sp>
        <p:cxnSp>
          <p:nvCxnSpPr>
            <p:cNvPr id="95" name="Conexão reta 94">
              <a:extLst>
                <a:ext uri="{FF2B5EF4-FFF2-40B4-BE49-F238E27FC236}">
                  <a16:creationId xmlns:a16="http://schemas.microsoft.com/office/drawing/2014/main" id="{0ACF5835-D1E6-419B-90A7-62804BBCE1DB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7396927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8385AE2A-C0F3-49FD-9C25-BD743A1AAF3D}"/>
              </a:ext>
            </a:extLst>
          </p:cNvPr>
          <p:cNvSpPr/>
          <p:nvPr/>
        </p:nvSpPr>
        <p:spPr>
          <a:xfrm>
            <a:off x="433081" y="37507036"/>
            <a:ext cx="10395383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b="1" dirty="0">
                <a:solidFill>
                  <a:srgbClr val="56687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References</a:t>
            </a: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56687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Reference 1</a:t>
            </a: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56687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Reference 2</a:t>
            </a:r>
          </a:p>
        </p:txBody>
      </p:sp>
      <p:sp>
        <p:nvSpPr>
          <p:cNvPr id="89" name="TextBox 15">
            <a:extLst>
              <a:ext uri="{FF2B5EF4-FFF2-40B4-BE49-F238E27FC236}">
                <a16:creationId xmlns:a16="http://schemas.microsoft.com/office/drawing/2014/main" id="{73DE6EC2-4274-49DC-B8AE-CDE3A8B00776}"/>
              </a:ext>
            </a:extLst>
          </p:cNvPr>
          <p:cNvSpPr txBox="1"/>
          <p:nvPr/>
        </p:nvSpPr>
        <p:spPr>
          <a:xfrm>
            <a:off x="26255533" y="306736"/>
            <a:ext cx="3549048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Poster Number</a:t>
            </a:r>
          </a:p>
        </p:txBody>
      </p:sp>
      <p:grpSp>
        <p:nvGrpSpPr>
          <p:cNvPr id="91" name="Agrupar 92">
            <a:extLst>
              <a:ext uri="{FF2B5EF4-FFF2-40B4-BE49-F238E27FC236}">
                <a16:creationId xmlns:a16="http://schemas.microsoft.com/office/drawing/2014/main" id="{0295C8B8-702F-4F77-BB88-EA182F408836}"/>
              </a:ext>
            </a:extLst>
          </p:cNvPr>
          <p:cNvGrpSpPr/>
          <p:nvPr/>
        </p:nvGrpSpPr>
        <p:grpSpPr>
          <a:xfrm>
            <a:off x="11498537" y="19229223"/>
            <a:ext cx="18307794" cy="1092829"/>
            <a:chOff x="1156219" y="24918209"/>
            <a:chExt cx="17397758" cy="1092829"/>
          </a:xfrm>
        </p:grpSpPr>
        <p:sp>
          <p:nvSpPr>
            <p:cNvPr id="92" name="Retângulo: Cantos Arredondados 93">
              <a:extLst>
                <a:ext uri="{FF2B5EF4-FFF2-40B4-BE49-F238E27FC236}">
                  <a16:creationId xmlns:a16="http://schemas.microsoft.com/office/drawing/2014/main" id="{A772B1BC-45F3-4A6C-83A3-F5C589E1FD2A}"/>
                </a:ext>
              </a:extLst>
            </p:cNvPr>
            <p:cNvSpPr/>
            <p:nvPr/>
          </p:nvSpPr>
          <p:spPr>
            <a:xfrm>
              <a:off x="14097173" y="24918209"/>
              <a:ext cx="4456804" cy="1092829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more RESULTS</a:t>
              </a:r>
              <a:endParaRPr lang="pt-PT" sz="4400" dirty="0"/>
            </a:p>
          </p:txBody>
        </p:sp>
        <p:cxnSp>
          <p:nvCxnSpPr>
            <p:cNvPr id="97" name="Conexão reta 94">
              <a:extLst>
                <a:ext uri="{FF2B5EF4-FFF2-40B4-BE49-F238E27FC236}">
                  <a16:creationId xmlns:a16="http://schemas.microsoft.com/office/drawing/2014/main" id="{97ABEFA7-C6AA-48B5-ADDD-077C2671C594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7396927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09879D-D590-4FE6-9419-6D7D1A1621E7}"/>
              </a:ext>
            </a:extLst>
          </p:cNvPr>
          <p:cNvGrpSpPr/>
          <p:nvPr/>
        </p:nvGrpSpPr>
        <p:grpSpPr>
          <a:xfrm>
            <a:off x="433081" y="24476177"/>
            <a:ext cx="10395383" cy="5450498"/>
            <a:chOff x="433081" y="24384737"/>
            <a:chExt cx="10395383" cy="5450498"/>
          </a:xfrm>
        </p:grpSpPr>
        <p:sp>
          <p:nvSpPr>
            <p:cNvPr id="131" name="Retângulo: Cantos Arredondados 24">
              <a:extLst>
                <a:ext uri="{FF2B5EF4-FFF2-40B4-BE49-F238E27FC236}">
                  <a16:creationId xmlns:a16="http://schemas.microsoft.com/office/drawing/2014/main" id="{5D595A4A-14AD-4723-8A84-5EB4AC776569}"/>
                </a:ext>
              </a:extLst>
            </p:cNvPr>
            <p:cNvSpPr/>
            <p:nvPr/>
          </p:nvSpPr>
          <p:spPr>
            <a:xfrm>
              <a:off x="433081" y="24384737"/>
              <a:ext cx="10395383" cy="5450498"/>
            </a:xfrm>
            <a:prstGeom prst="roundRect">
              <a:avLst>
                <a:gd name="adj" fmla="val 584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6" name="Retângulo 46">
              <a:extLst>
                <a:ext uri="{FF2B5EF4-FFF2-40B4-BE49-F238E27FC236}">
                  <a16:creationId xmlns:a16="http://schemas.microsoft.com/office/drawing/2014/main" id="{09A70DE2-AA6D-462F-BCD8-2C5B3528CEF0}"/>
                </a:ext>
              </a:extLst>
            </p:cNvPr>
            <p:cNvSpPr/>
            <p:nvPr/>
          </p:nvSpPr>
          <p:spPr>
            <a:xfrm>
              <a:off x="5777583" y="25031436"/>
              <a:ext cx="4793252" cy="1595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Figure 1</a:t>
              </a:r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– The caption of a figure you might want to highlight.</a:t>
              </a:r>
            </a:p>
          </p:txBody>
        </p:sp>
      </p:grpSp>
      <p:sp>
        <p:nvSpPr>
          <p:cNvPr id="117" name="Retângulo 19">
            <a:extLst>
              <a:ext uri="{FF2B5EF4-FFF2-40B4-BE49-F238E27FC236}">
                <a16:creationId xmlns:a16="http://schemas.microsoft.com/office/drawing/2014/main" id="{FBCBF9A2-763A-4F3A-96DF-A545372D958D}"/>
              </a:ext>
            </a:extLst>
          </p:cNvPr>
          <p:cNvSpPr/>
          <p:nvPr/>
        </p:nvSpPr>
        <p:spPr>
          <a:xfrm>
            <a:off x="11489596" y="5917972"/>
            <a:ext cx="18307794" cy="62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Text.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60260-18E5-4EB0-AB41-5BA448472575}"/>
              </a:ext>
            </a:extLst>
          </p:cNvPr>
          <p:cNvSpPr/>
          <p:nvPr/>
        </p:nvSpPr>
        <p:spPr>
          <a:xfrm>
            <a:off x="11498537" y="15953798"/>
            <a:ext cx="18307794" cy="62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Text.</a:t>
            </a:r>
          </a:p>
        </p:txBody>
      </p:sp>
      <p:sp>
        <p:nvSpPr>
          <p:cNvPr id="122" name="Retângulo 19">
            <a:extLst>
              <a:ext uri="{FF2B5EF4-FFF2-40B4-BE49-F238E27FC236}">
                <a16:creationId xmlns:a16="http://schemas.microsoft.com/office/drawing/2014/main" id="{DFB25E8B-EFF9-43A5-BB27-DF6B17FB3309}"/>
              </a:ext>
            </a:extLst>
          </p:cNvPr>
          <p:cNvSpPr/>
          <p:nvPr/>
        </p:nvSpPr>
        <p:spPr>
          <a:xfrm>
            <a:off x="11497663" y="20491664"/>
            <a:ext cx="18307794" cy="62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Text.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3769AA6B-13EF-41C4-BB3E-6DBB3C8CF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39080" y="1632413"/>
            <a:ext cx="403979" cy="403979"/>
          </a:xfrm>
          <a:prstGeom prst="rect">
            <a:avLst/>
          </a:prstGeom>
        </p:spPr>
      </p:pic>
      <p:pic>
        <p:nvPicPr>
          <p:cNvPr id="16" name="Picture 15" descr="A picture containing ax&#10;&#10;Description automatically generated">
            <a:extLst>
              <a:ext uri="{FF2B5EF4-FFF2-40B4-BE49-F238E27FC236}">
                <a16:creationId xmlns:a16="http://schemas.microsoft.com/office/drawing/2014/main" id="{CA4B9957-C669-4FDF-99B2-84DB40766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217" y="2003851"/>
            <a:ext cx="291311" cy="29131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A52B00-F86E-6C4F-B38B-61A6F55D709E}"/>
              </a:ext>
            </a:extLst>
          </p:cNvPr>
          <p:cNvSpPr/>
          <p:nvPr/>
        </p:nvSpPr>
        <p:spPr>
          <a:xfrm>
            <a:off x="12814700" y="9212374"/>
            <a:ext cx="5910945" cy="539984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3059519E-AB98-D94B-83B8-2877A6B86C9C}"/>
              </a:ext>
            </a:extLst>
          </p:cNvPr>
          <p:cNvSpPr/>
          <p:nvPr/>
        </p:nvSpPr>
        <p:spPr>
          <a:xfrm>
            <a:off x="625213" y="25002354"/>
            <a:ext cx="4820342" cy="446947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FIGURE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2F1A1D-7050-1144-9925-9AF83A5F6456}"/>
              </a:ext>
            </a:extLst>
          </p:cNvPr>
          <p:cNvGrpSpPr/>
          <p:nvPr/>
        </p:nvGrpSpPr>
        <p:grpSpPr>
          <a:xfrm>
            <a:off x="88598" y="306736"/>
            <a:ext cx="5329866" cy="3874989"/>
            <a:chOff x="88598" y="306736"/>
            <a:chExt cx="5329866" cy="3874989"/>
          </a:xfrm>
        </p:grpSpPr>
        <p:pic>
          <p:nvPicPr>
            <p:cNvPr id="9" name="cibit_white.png" descr="cibit_white.png">
              <a:extLst>
                <a:ext uri="{FF2B5EF4-FFF2-40B4-BE49-F238E27FC236}">
                  <a16:creationId xmlns:a16="http://schemas.microsoft.com/office/drawing/2014/main" id="{79ACDFC1-6569-493E-AC81-D90838FC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598" y="306736"/>
              <a:ext cx="5329866" cy="170384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C6222A-D40B-524F-A815-0A542A35B1CD}"/>
                </a:ext>
              </a:extLst>
            </p:cNvPr>
            <p:cNvGrpSpPr/>
            <p:nvPr/>
          </p:nvGrpSpPr>
          <p:grpSpPr>
            <a:xfrm>
              <a:off x="699723" y="1905317"/>
              <a:ext cx="4134653" cy="2276408"/>
              <a:chOff x="699723" y="1988447"/>
              <a:chExt cx="4134653" cy="2276408"/>
            </a:xfrm>
          </p:grpSpPr>
          <p:pic>
            <p:nvPicPr>
              <p:cNvPr id="15" name="Picture 14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0E277CDC-2FC4-F742-A659-787BABFEE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23" y="1988447"/>
                <a:ext cx="4134653" cy="146032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60C9BC9-452A-5745-9392-E0EA9BCD6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141" b="15425"/>
              <a:stretch/>
            </p:blipFill>
            <p:spPr>
              <a:xfrm>
                <a:off x="699724" y="3280094"/>
                <a:ext cx="4134652" cy="984761"/>
              </a:xfrm>
              <a:prstGeom prst="rect">
                <a:avLst/>
              </a:prstGeom>
            </p:spPr>
          </p:pic>
        </p:grpSp>
      </p:grpSp>
      <p:sp>
        <p:nvSpPr>
          <p:cNvPr id="67" name="Retângulo 19">
            <a:extLst>
              <a:ext uri="{FF2B5EF4-FFF2-40B4-BE49-F238E27FC236}">
                <a16:creationId xmlns:a16="http://schemas.microsoft.com/office/drawing/2014/main" id="{C93DA7BE-600E-704A-AB8F-AC211AA547BA}"/>
              </a:ext>
            </a:extLst>
          </p:cNvPr>
          <p:cNvSpPr/>
          <p:nvPr/>
        </p:nvSpPr>
        <p:spPr>
          <a:xfrm>
            <a:off x="22220135" y="39459877"/>
            <a:ext cx="4649157" cy="62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accent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Adjust logos as needed!</a:t>
            </a:r>
          </a:p>
        </p:txBody>
      </p:sp>
    </p:spTree>
    <p:extLst>
      <p:ext uri="{BB962C8B-B14F-4D97-AF65-F5344CB8AC3E}">
        <p14:creationId xmlns:p14="http://schemas.microsoft.com/office/powerpoint/2010/main" val="1075268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135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Lato Black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Alexandre Campos</cp:lastModifiedBy>
  <cp:revision>71</cp:revision>
  <dcterms:created xsi:type="dcterms:W3CDTF">2019-05-24T10:45:08Z</dcterms:created>
  <dcterms:modified xsi:type="dcterms:W3CDTF">2021-05-13T16:21:40Z</dcterms:modified>
</cp:coreProperties>
</file>